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1140" r:id="rId4"/>
    <p:sldId id="1142" r:id="rId5"/>
    <p:sldId id="1155" r:id="rId6"/>
    <p:sldId id="1143" r:id="rId7"/>
    <p:sldId id="114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17638"/>
            <a:ext cx="11485848" cy="1130246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岁昆明女孩与加拿大同学结缘北京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共绘中加友谊的故事。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3112" y="764704"/>
            <a:ext cx="10624189" cy="1365660"/>
          </a:xfrm>
          <a:prstGeom prst="rect">
            <a:avLst/>
          </a:prstGeom>
        </p:spPr>
      </p:pic>
      <p:pic>
        <p:nvPicPr>
          <p:cNvPr id="4" name="语篇导航-DA.eps" descr="id:21474868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17638"/>
            <a:ext cx="2210435" cy="539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Li Yun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twelve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from Kunming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study 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Class Ten, Grade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classmate, Amy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the same age as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usually comes to school early and helps clean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she helps clean corners of the classroom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drawing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drawing flowers and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drawing different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draw pictures in a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small river across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like to sit near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says Chinese people are very friendly, and there are many different kinds of food to enjoy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living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Amy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7301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细节理解题。根据第二段第二句可知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埃米来自加拿大。故选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3738" y="18799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Paragraph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likes many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good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loves reading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very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357301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usually comes to school early and helps clean the blackboard. Sometimes she helps clean corners of the classroom.”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埃米喜欢帮助他人。故选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3791" y="865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section of a magazine can you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Different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861828"/>
            <a:ext cx="3976099" cy="454030"/>
          </a:xfrm>
          <a:prstGeom prst="rect">
            <a:avLst/>
          </a:prstGeom>
        </p:spPr>
      </p:pic>
      <p:sp>
        <p:nvSpPr>
          <p:cNvPr id="4" name="内容占位符 3"/>
          <p:cNvSpPr txBox="1"/>
          <p:nvPr/>
        </p:nvSpPr>
        <p:spPr bwMode="auto">
          <a:xfrm>
            <a:off x="360854" y="409895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推理判断题。根据文中对埃米的介绍以及作者和埃米的友谊推断出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文章主要谈论自己的朋友。故选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7703" y="8618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1287</Words>
  <Application>WPS 演示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安子</cp:lastModifiedBy>
  <cp:revision>447</cp:revision>
  <dcterms:created xsi:type="dcterms:W3CDTF">2020-11-06T05:24:00Z</dcterms:created>
  <dcterms:modified xsi:type="dcterms:W3CDTF">2025-09-18T10:57:40Z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0A873E99C3D141DAA54F3996A3985B59_12</vt:lpwstr>
  </property>
</Properties>
</file>